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6970E-351C-7138-FCAA-7282A2FC31CC}" v="146" dt="2024-09-28T19:24:04.018"/>
    <p1510:client id="{C944DECC-957D-8EB4-7BAB-60F3F235C42E}" v="223" dt="2024-09-27T13:58:57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50+ Color Palette and Tile Wallpapers - Hongkiat">
            <a:extLst>
              <a:ext uri="{FF2B5EF4-FFF2-40B4-BE49-F238E27FC236}">
                <a16:creationId xmlns:a16="http://schemas.microsoft.com/office/drawing/2014/main" id="{F1A24218-C3D5-293E-8A62-45ACEE87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0" t="9091" r="694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4C3EAC-F93D-E607-4BDC-2EC042C90526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Objectif réussite et engagement 2024-2025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54798F-5ABA-67BB-6E81-4F3F29559BC7}"/>
              </a:ext>
            </a:extLst>
          </p:cNvPr>
          <p:cNvSpPr txBox="1"/>
          <p:nvPr/>
        </p:nvSpPr>
        <p:spPr>
          <a:xfrm>
            <a:off x="2052" y="5598072"/>
            <a:ext cx="41651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Par Félix Poulin</a:t>
            </a:r>
          </a:p>
          <a:p>
            <a:r>
              <a:rPr lang="fr-FR" dirty="0"/>
              <a:t>Groupe: 202</a:t>
            </a:r>
          </a:p>
        </p:txBody>
      </p:sp>
      <p:pic>
        <p:nvPicPr>
          <p:cNvPr id="6" name="Image 5" descr="22 500+ Objectif Cible Photos, taleaux et images libre de droits - iStock |  Objectif but, Target, Recommandation">
            <a:extLst>
              <a:ext uri="{FF2B5EF4-FFF2-40B4-BE49-F238E27FC236}">
                <a16:creationId xmlns:a16="http://schemas.microsoft.com/office/drawing/2014/main" id="{ADA6EB8D-557D-8F40-84B7-7BB27204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33" y="762"/>
            <a:ext cx="3933661" cy="28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8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96BB291-4ABC-48EB-A20E-B11F249FD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7285" y="0"/>
            <a:ext cx="4134715" cy="3346705"/>
          </a:xfrm>
          <a:custGeom>
            <a:avLst/>
            <a:gdLst>
              <a:gd name="connsiteX0" fmla="*/ 1549963 w 4134715"/>
              <a:gd name="connsiteY0" fmla="*/ 0 h 3346705"/>
              <a:gd name="connsiteX1" fmla="*/ 4134715 w 4134715"/>
              <a:gd name="connsiteY1" fmla="*/ 0 h 3346705"/>
              <a:gd name="connsiteX2" fmla="*/ 4134715 w 4134715"/>
              <a:gd name="connsiteY2" fmla="*/ 3346705 h 3346705"/>
              <a:gd name="connsiteX3" fmla="*/ 0 w 4134715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715" h="3346705">
                <a:moveTo>
                  <a:pt x="1549963" y="0"/>
                </a:moveTo>
                <a:lnTo>
                  <a:pt x="4134715" y="0"/>
                </a:lnTo>
                <a:lnTo>
                  <a:pt x="4134715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F68680D-88C3-4223-8FF9-B7CEA07C1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8109" y="0"/>
            <a:ext cx="4903560" cy="3346705"/>
          </a:xfrm>
          <a:custGeom>
            <a:avLst/>
            <a:gdLst>
              <a:gd name="connsiteX0" fmla="*/ 1549963 w 4903560"/>
              <a:gd name="connsiteY0" fmla="*/ 0 h 3346705"/>
              <a:gd name="connsiteX1" fmla="*/ 4903560 w 4903560"/>
              <a:gd name="connsiteY1" fmla="*/ 0 h 3346705"/>
              <a:gd name="connsiteX2" fmla="*/ 3353597 w 4903560"/>
              <a:gd name="connsiteY2" fmla="*/ 3346705 h 3346705"/>
              <a:gd name="connsiteX3" fmla="*/ 0 w 4903560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60" h="3346705">
                <a:moveTo>
                  <a:pt x="1549963" y="0"/>
                </a:moveTo>
                <a:lnTo>
                  <a:pt x="4903560" y="0"/>
                </a:lnTo>
                <a:lnTo>
                  <a:pt x="335359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E45451A-56A1-4D57-8530-06665AB96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882411" cy="3346705"/>
          </a:xfrm>
          <a:custGeom>
            <a:avLst/>
            <a:gdLst>
              <a:gd name="connsiteX0" fmla="*/ 0 w 5882411"/>
              <a:gd name="connsiteY0" fmla="*/ 0 h 3346705"/>
              <a:gd name="connsiteX1" fmla="*/ 5882411 w 5882411"/>
              <a:gd name="connsiteY1" fmla="*/ 0 h 3346705"/>
              <a:gd name="connsiteX2" fmla="*/ 4332447 w 5882411"/>
              <a:gd name="connsiteY2" fmla="*/ 3346705 h 3346705"/>
              <a:gd name="connsiteX3" fmla="*/ 0 w 5882411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2411" h="3346705">
                <a:moveTo>
                  <a:pt x="0" y="0"/>
                </a:moveTo>
                <a:lnTo>
                  <a:pt x="5882411" y="0"/>
                </a:lnTo>
                <a:lnTo>
                  <a:pt x="433244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Image 13" descr="Music Wallpaper Stock Photos, Images and Backgrounds for Free Download">
            <a:extLst>
              <a:ext uri="{FF2B5EF4-FFF2-40B4-BE49-F238E27FC236}">
                <a16:creationId xmlns:a16="http://schemas.microsoft.com/office/drawing/2014/main" id="{8A10DEA8-0857-332B-2DB9-F0835BBB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8" y="6187"/>
            <a:ext cx="2950893" cy="1863834"/>
          </a:xfrm>
          <a:prstGeom prst="rect">
            <a:avLst/>
          </a:prstGeom>
        </p:spPr>
      </p:pic>
      <p:pic>
        <p:nvPicPr>
          <p:cNvPr id="16" name="Image 15" descr="Abroad education : 18 692 images, photos de stock, objets 3D et images  vectorielles | Shutterstock">
            <a:extLst>
              <a:ext uri="{FF2B5EF4-FFF2-40B4-BE49-F238E27FC236}">
                <a16:creationId xmlns:a16="http://schemas.microsoft.com/office/drawing/2014/main" id="{1694610C-B8FB-6CE9-1582-DE193202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12" y="1624210"/>
            <a:ext cx="2460590" cy="1723496"/>
          </a:xfrm>
          <a:prstGeom prst="rect">
            <a:avLst/>
          </a:prstGeom>
        </p:spPr>
      </p:pic>
      <p:pic>
        <p:nvPicPr>
          <p:cNvPr id="15" name="Image 14" descr="Sport Wallpaper Images - Free Download on Freepik">
            <a:extLst>
              <a:ext uri="{FF2B5EF4-FFF2-40B4-BE49-F238E27FC236}">
                <a16:creationId xmlns:a16="http://schemas.microsoft.com/office/drawing/2014/main" id="{2F759492-9BC3-BAB8-B725-A00FA53D1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305" y="-573"/>
            <a:ext cx="2583526" cy="1709401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58BA547-98A0-4003-8D14-BEC8A1257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094" y="3511295"/>
            <a:ext cx="5760906" cy="3346705"/>
          </a:xfrm>
          <a:custGeom>
            <a:avLst/>
            <a:gdLst>
              <a:gd name="connsiteX0" fmla="*/ 1549964 w 5760906"/>
              <a:gd name="connsiteY0" fmla="*/ 0 h 3346705"/>
              <a:gd name="connsiteX1" fmla="*/ 5760906 w 5760906"/>
              <a:gd name="connsiteY1" fmla="*/ 0 h 3346705"/>
              <a:gd name="connsiteX2" fmla="*/ 5760906 w 5760906"/>
              <a:gd name="connsiteY2" fmla="*/ 3346705 h 3346705"/>
              <a:gd name="connsiteX3" fmla="*/ 0 w 5760906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906" h="3346705">
                <a:moveTo>
                  <a:pt x="1549964" y="0"/>
                </a:moveTo>
                <a:lnTo>
                  <a:pt x="5760906" y="0"/>
                </a:lnTo>
                <a:lnTo>
                  <a:pt x="5760906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C498D76-5C8E-4439-9D70-BA9F56197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1917" y="3511295"/>
            <a:ext cx="4903562" cy="3346705"/>
          </a:xfrm>
          <a:custGeom>
            <a:avLst/>
            <a:gdLst>
              <a:gd name="connsiteX0" fmla="*/ 1549965 w 4903562"/>
              <a:gd name="connsiteY0" fmla="*/ 0 h 3346705"/>
              <a:gd name="connsiteX1" fmla="*/ 4903562 w 4903562"/>
              <a:gd name="connsiteY1" fmla="*/ 0 h 3346705"/>
              <a:gd name="connsiteX2" fmla="*/ 3353599 w 4903562"/>
              <a:gd name="connsiteY2" fmla="*/ 3346705 h 3346705"/>
              <a:gd name="connsiteX3" fmla="*/ 0 w 4903562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562" h="3346705">
                <a:moveTo>
                  <a:pt x="1549965" y="0"/>
                </a:moveTo>
                <a:lnTo>
                  <a:pt x="4903562" y="0"/>
                </a:lnTo>
                <a:lnTo>
                  <a:pt x="3353599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95AC789-3AB1-41E7-BF4E-6861EF948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1295"/>
            <a:ext cx="4256221" cy="3346705"/>
          </a:xfrm>
          <a:custGeom>
            <a:avLst/>
            <a:gdLst>
              <a:gd name="connsiteX0" fmla="*/ 0 w 4256221"/>
              <a:gd name="connsiteY0" fmla="*/ 0 h 3346705"/>
              <a:gd name="connsiteX1" fmla="*/ 4256221 w 4256221"/>
              <a:gd name="connsiteY1" fmla="*/ 0 h 3346705"/>
              <a:gd name="connsiteX2" fmla="*/ 2706257 w 4256221"/>
              <a:gd name="connsiteY2" fmla="*/ 3346705 h 3346705"/>
              <a:gd name="connsiteX3" fmla="*/ 0 w 4256221"/>
              <a:gd name="connsiteY3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221" h="3346705">
                <a:moveTo>
                  <a:pt x="0" y="0"/>
                </a:moveTo>
                <a:lnTo>
                  <a:pt x="4256221" y="0"/>
                </a:lnTo>
                <a:lnTo>
                  <a:pt x="270625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 9" descr="Plateau De Fruits Et Légumes Sur Bois Banque D'Images et Photos Libres De  Droits. Image 63247215">
            <a:extLst>
              <a:ext uri="{FF2B5EF4-FFF2-40B4-BE49-F238E27FC236}">
                <a16:creationId xmlns:a16="http://schemas.microsoft.com/office/drawing/2014/main" id="{DE72D889-1261-7809-7220-889047AFB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3" y="5184391"/>
            <a:ext cx="2553370" cy="1650977"/>
          </a:xfrm>
          <a:prstGeom prst="rect">
            <a:avLst/>
          </a:prstGeom>
        </p:spPr>
      </p:pic>
      <p:pic>
        <p:nvPicPr>
          <p:cNvPr id="12" name="Image 11" descr="Images de Gestion Informatique – Téléchargement gratuit sur Freepik">
            <a:extLst>
              <a:ext uri="{FF2B5EF4-FFF2-40B4-BE49-F238E27FC236}">
                <a16:creationId xmlns:a16="http://schemas.microsoft.com/office/drawing/2014/main" id="{584543C5-DE08-19BF-D118-A8DD51B19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798" y="5274954"/>
            <a:ext cx="2250108" cy="1583143"/>
          </a:xfrm>
          <a:prstGeom prst="rect">
            <a:avLst/>
          </a:prstGeom>
        </p:spPr>
      </p:pic>
      <p:pic>
        <p:nvPicPr>
          <p:cNvPr id="17" name="Image 16" descr="Lieu De Travail Lofi Avec Ordinateur Portable Pour Fond Musical, Lofi,  Arrière Plan De Réalisation, Endroit Solitaire Image de Fond Pour le  Téléchargement Gratuit - Pngtree">
            <a:extLst>
              <a:ext uri="{FF2B5EF4-FFF2-40B4-BE49-F238E27FC236}">
                <a16:creationId xmlns:a16="http://schemas.microsoft.com/office/drawing/2014/main" id="{3113EC1C-B993-EF02-0390-81A5B6E5B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158" y="5020537"/>
            <a:ext cx="3134295" cy="17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Canada Parc Lac Forêts Photographie de paysage Québec Mauricie national park Sentier forêt, parcs Nature">
            <a:extLst>
              <a:ext uri="{FF2B5EF4-FFF2-40B4-BE49-F238E27FC236}">
                <a16:creationId xmlns:a16="http://schemas.microsoft.com/office/drawing/2014/main" id="{5D713844-EFA2-3066-F00B-D8522B8066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804" b="69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561484-166C-0500-9F6C-1E08F0236B57}"/>
              </a:ext>
            </a:extLst>
          </p:cNvPr>
          <p:cNvSpPr txBox="1"/>
          <p:nvPr/>
        </p:nvSpPr>
        <p:spPr>
          <a:xfrm>
            <a:off x="2846717" y="927"/>
            <a:ext cx="6196642" cy="9595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1" dirty="0">
                <a:solidFill>
                  <a:srgbClr val="FFFFFF"/>
                </a:solidFill>
                <a:latin typeface="Lucida Handwriting"/>
                <a:ea typeface="+mj-ea"/>
                <a:cs typeface="+mj-cs"/>
              </a:rPr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3518932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Canada Parc Lac Forêts Photographie de paysage Québec Mauricie national park Sentier forêt, parcs Nature">
            <a:extLst>
              <a:ext uri="{FF2B5EF4-FFF2-40B4-BE49-F238E27FC236}">
                <a16:creationId xmlns:a16="http://schemas.microsoft.com/office/drawing/2014/main" id="{31083332-0CA3-FF7A-829A-F156826C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11" b="69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" name="Image 11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782DFAD5-BD2D-680F-42BE-B94BA65D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" y="1131319"/>
            <a:ext cx="8013220" cy="57311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6D31D38-FBB5-8171-B367-E4DE801B31C9}"/>
              </a:ext>
            </a:extLst>
          </p:cNvPr>
          <p:cNvSpPr txBox="1"/>
          <p:nvPr/>
        </p:nvSpPr>
        <p:spPr>
          <a:xfrm>
            <a:off x="1033002" y="1318382"/>
            <a:ext cx="32760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dirty="0"/>
              <a:t>Septembre</a:t>
            </a:r>
          </a:p>
        </p:txBody>
      </p:sp>
    </p:spTree>
    <p:extLst>
      <p:ext uri="{BB962C8B-B14F-4D97-AF65-F5344CB8AC3E}">
        <p14:creationId xmlns:p14="http://schemas.microsoft.com/office/powerpoint/2010/main" val="24103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AFF57E-5AC2-BDAC-0C24-CC348E45D678}"/>
              </a:ext>
            </a:extLst>
          </p:cNvPr>
          <p:cNvSpPr txBox="1"/>
          <p:nvPr/>
        </p:nvSpPr>
        <p:spPr>
          <a:xfrm>
            <a:off x="3761118" y="267419"/>
            <a:ext cx="46697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Objectif #2 SMART</a:t>
            </a:r>
          </a:p>
        </p:txBody>
      </p:sp>
    </p:spTree>
    <p:extLst>
      <p:ext uri="{BB962C8B-B14F-4D97-AF65-F5344CB8AC3E}">
        <p14:creationId xmlns:p14="http://schemas.microsoft.com/office/powerpoint/2010/main" val="3468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32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D1A618-BC9E-5A6E-F1CC-A76801AB8F92}"/>
              </a:ext>
            </a:extLst>
          </p:cNvPr>
          <p:cNvSpPr txBox="1"/>
          <p:nvPr/>
        </p:nvSpPr>
        <p:spPr>
          <a:xfrm>
            <a:off x="3660476" y="238665"/>
            <a:ext cx="51729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Objectif #3 SMART</a:t>
            </a:r>
          </a:p>
        </p:txBody>
      </p:sp>
    </p:spTree>
    <p:extLst>
      <p:ext uri="{BB962C8B-B14F-4D97-AF65-F5344CB8AC3E}">
        <p14:creationId xmlns:p14="http://schemas.microsoft.com/office/powerpoint/2010/main" val="243483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864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182</cp:revision>
  <dcterms:created xsi:type="dcterms:W3CDTF">2024-09-27T13:14:38Z</dcterms:created>
  <dcterms:modified xsi:type="dcterms:W3CDTF">2025-05-22T15:20:04Z</dcterms:modified>
</cp:coreProperties>
</file>